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9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8" r:id="rId26"/>
    <p:sldId id="307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B0276D5-6B88-A510-2255-E39797498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10472928" cy="4805363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</a:rPr>
              <a:t>Number of parameters / Size of the network: </a:t>
            </a:r>
            <a:r>
              <a:rPr lang="en-GB" sz="2400" b="1" i="0" dirty="0">
                <a:effectLst/>
              </a:rPr>
              <a:t>1531230 /5.84 MB</a:t>
            </a:r>
          </a:p>
          <a:p>
            <a:pPr marL="0" indent="0">
              <a:buNone/>
            </a:pPr>
            <a:endParaRPr lang="en-GB" sz="2400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an epoch (reading from the RAM):</a:t>
            </a:r>
            <a:r>
              <a:rPr lang="en-GB" sz="1600" b="1" dirty="0"/>
              <a:t> 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26 s/epoch = 0.1 s/image = 0.002 s/patch</a:t>
            </a:r>
          </a:p>
          <a:p>
            <a:pPr marL="457200" lvl="1" indent="0">
              <a:buNone/>
            </a:pPr>
            <a:endParaRPr lang="en-GB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the test (read from the local memory):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1min 36s = 0.37 s/image =0.01 s/patch</a:t>
            </a:r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400" b="0" i="0" u="sng" dirty="0">
                <a:effectLst/>
              </a:rPr>
              <a:t>Results referred to the train dataset: 261 images with 40 patches each.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FFFF00"/>
                </a:highlight>
              </a:rPr>
              <a:t>(</a:t>
            </a:r>
            <a:r>
              <a:rPr lang="en-GB" sz="1800" dirty="0" err="1">
                <a:highlight>
                  <a:srgbClr val="FFFF00"/>
                </a:highlight>
              </a:rPr>
              <a:t>Ryzen</a:t>
            </a:r>
            <a:r>
              <a:rPr lang="en-GB" sz="1800" dirty="0">
                <a:highlight>
                  <a:srgbClr val="FFFF00"/>
                </a:highlight>
              </a:rPr>
              <a:t> 5800H, RTX 3060, 16GB of RAM)</a:t>
            </a:r>
            <a:endParaRPr lang="en-GB" sz="1800" b="1" i="0" dirty="0">
              <a:effectLst/>
              <a:highlight>
                <a:srgbClr val="FFFF00"/>
              </a:highlight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6967AE-91F6-2364-51F0-1D7C8E09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</a:t>
            </a:r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245DA1-2BB8-E0BC-5AD6-CD4BD1720536}"/>
              </a:ext>
            </a:extLst>
          </p:cNvPr>
          <p:cNvSpPr/>
          <p:nvPr/>
        </p:nvSpPr>
        <p:spPr>
          <a:xfrm>
            <a:off x="3227832" y="2706624"/>
            <a:ext cx="1664208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34D824-9A6B-5678-D1CF-C33EB1879619}"/>
              </a:ext>
            </a:extLst>
          </p:cNvPr>
          <p:cNvSpPr/>
          <p:nvPr/>
        </p:nvSpPr>
        <p:spPr>
          <a:xfrm>
            <a:off x="2977896" y="3938016"/>
            <a:ext cx="1859280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86812F-FEDE-6F0E-3A2B-E52B66FEF885}"/>
              </a:ext>
            </a:extLst>
          </p:cNvPr>
          <p:cNvSpPr/>
          <p:nvPr/>
        </p:nvSpPr>
        <p:spPr>
          <a:xfrm>
            <a:off x="694725" y="1369638"/>
            <a:ext cx="4587393" cy="1003046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40532D-25F8-74CD-A83C-0A6F21E2867F}"/>
              </a:ext>
            </a:extLst>
          </p:cNvPr>
          <p:cNvSpPr txBox="1"/>
          <p:nvPr/>
        </p:nvSpPr>
        <p:spPr>
          <a:xfrm>
            <a:off x="536220" y="5850374"/>
            <a:ext cx="309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err="1"/>
              <a:t>Our</a:t>
            </a:r>
            <a:r>
              <a:rPr lang="it-IT" sz="2400" b="1" u="sng" dirty="0"/>
              <a:t> baseline</a:t>
            </a:r>
            <a:endParaRPr lang="en-GB" sz="2400" b="1" u="sng" dirty="0"/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4C25C83A-D00A-D00E-3C22-25A403E307AB}"/>
              </a:ext>
            </a:extLst>
          </p:cNvPr>
          <p:cNvCxnSpPr>
            <a:stCxn id="15" idx="1"/>
            <a:endCxn id="2" idx="1"/>
          </p:cNvCxnSpPr>
          <p:nvPr/>
        </p:nvCxnSpPr>
        <p:spPr>
          <a:xfrm rot="10800000" flipH="1">
            <a:off x="536219" y="1871161"/>
            <a:ext cx="158505" cy="4210046"/>
          </a:xfrm>
          <a:prstGeom prst="bentConnector3">
            <a:avLst>
              <a:gd name="adj1" fmla="val -144223"/>
            </a:avLst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636</Words>
  <Application>Microsoft Office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Time results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Gianpietro Nicoletti</cp:lastModifiedBy>
  <cp:revision>76</cp:revision>
  <dcterms:created xsi:type="dcterms:W3CDTF">2022-05-09T17:46:52Z</dcterms:created>
  <dcterms:modified xsi:type="dcterms:W3CDTF">2023-06-27T19:22:50Z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